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12711113" cy="29813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8" y="11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88893" y="487918"/>
            <a:ext cx="9533335" cy="1037943"/>
          </a:xfrm>
        </p:spPr>
        <p:txBody>
          <a:bodyPr anchor="b"/>
          <a:lstStyle>
            <a:lvl1pPr algn="ctr">
              <a:defRPr sz="260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88893" y="1565888"/>
            <a:ext cx="9533335" cy="719797"/>
          </a:xfrm>
        </p:spPr>
        <p:txBody>
          <a:bodyPr/>
          <a:lstStyle>
            <a:lvl1pPr marL="0" indent="0" algn="ctr">
              <a:buNone/>
              <a:defRPr sz="1043"/>
            </a:lvl1pPr>
            <a:lvl2pPr marL="198743" indent="0" algn="ctr">
              <a:buNone/>
              <a:defRPr sz="869"/>
            </a:lvl2pPr>
            <a:lvl3pPr marL="397485" indent="0" algn="ctr">
              <a:buNone/>
              <a:defRPr sz="782"/>
            </a:lvl3pPr>
            <a:lvl4pPr marL="596228" indent="0" algn="ctr">
              <a:buNone/>
              <a:defRPr sz="696"/>
            </a:lvl4pPr>
            <a:lvl5pPr marL="794969" indent="0" algn="ctr">
              <a:buNone/>
              <a:defRPr sz="696"/>
            </a:lvl5pPr>
            <a:lvl6pPr marL="993711" indent="0" algn="ctr">
              <a:buNone/>
              <a:defRPr sz="696"/>
            </a:lvl6pPr>
            <a:lvl7pPr marL="1192454" indent="0" algn="ctr">
              <a:buNone/>
              <a:defRPr sz="696"/>
            </a:lvl7pPr>
            <a:lvl8pPr marL="1391196" indent="0" algn="ctr">
              <a:buNone/>
              <a:defRPr sz="696"/>
            </a:lvl8pPr>
            <a:lvl9pPr marL="1589938" indent="0" algn="ctr">
              <a:buNone/>
              <a:defRPr sz="696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018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768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6390" y="158729"/>
            <a:ext cx="2740834" cy="25265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3889" y="158729"/>
            <a:ext cx="8063612" cy="252653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144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89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7273" y="743261"/>
            <a:ext cx="10963335" cy="1240148"/>
          </a:xfrm>
        </p:spPr>
        <p:txBody>
          <a:bodyPr anchor="b"/>
          <a:lstStyle>
            <a:lvl1pPr>
              <a:defRPr sz="260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7273" y="1995144"/>
            <a:ext cx="10963335" cy="652165"/>
          </a:xfrm>
        </p:spPr>
        <p:txBody>
          <a:bodyPr/>
          <a:lstStyle>
            <a:lvl1pPr marL="0" indent="0">
              <a:buNone/>
              <a:defRPr sz="1043">
                <a:solidFill>
                  <a:schemeClr val="tx1">
                    <a:tint val="75000"/>
                  </a:schemeClr>
                </a:solidFill>
              </a:defRPr>
            </a:lvl1pPr>
            <a:lvl2pPr marL="198743" indent="0">
              <a:buNone/>
              <a:defRPr sz="869">
                <a:solidFill>
                  <a:schemeClr val="tx1">
                    <a:tint val="75000"/>
                  </a:schemeClr>
                </a:solidFill>
              </a:defRPr>
            </a:lvl2pPr>
            <a:lvl3pPr marL="397485" indent="0">
              <a:buNone/>
              <a:defRPr sz="782">
                <a:solidFill>
                  <a:schemeClr val="tx1">
                    <a:tint val="75000"/>
                  </a:schemeClr>
                </a:solidFill>
              </a:defRPr>
            </a:lvl3pPr>
            <a:lvl4pPr marL="596228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4pPr>
            <a:lvl5pPr marL="794969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5pPr>
            <a:lvl6pPr marL="993711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6pPr>
            <a:lvl7pPr marL="1192454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7pPr>
            <a:lvl8pPr marL="1391196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8pPr>
            <a:lvl9pPr marL="1589938" indent="0">
              <a:buNone/>
              <a:defRPr sz="6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48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73889" y="793642"/>
            <a:ext cx="5402223" cy="18916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35005" y="793642"/>
            <a:ext cx="5402223" cy="189162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847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47" y="158728"/>
            <a:ext cx="10963335" cy="57625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5545" y="730841"/>
            <a:ext cx="5377396" cy="358173"/>
          </a:xfrm>
        </p:spPr>
        <p:txBody>
          <a:bodyPr anchor="b"/>
          <a:lstStyle>
            <a:lvl1pPr marL="0" indent="0">
              <a:buNone/>
              <a:defRPr sz="1043" b="1"/>
            </a:lvl1pPr>
            <a:lvl2pPr marL="198743" indent="0">
              <a:buNone/>
              <a:defRPr sz="869" b="1"/>
            </a:lvl2pPr>
            <a:lvl3pPr marL="397485" indent="0">
              <a:buNone/>
              <a:defRPr sz="782" b="1"/>
            </a:lvl3pPr>
            <a:lvl4pPr marL="596228" indent="0">
              <a:buNone/>
              <a:defRPr sz="696" b="1"/>
            </a:lvl4pPr>
            <a:lvl5pPr marL="794969" indent="0">
              <a:buNone/>
              <a:defRPr sz="696" b="1"/>
            </a:lvl5pPr>
            <a:lvl6pPr marL="993711" indent="0">
              <a:buNone/>
              <a:defRPr sz="696" b="1"/>
            </a:lvl6pPr>
            <a:lvl7pPr marL="1192454" indent="0">
              <a:buNone/>
              <a:defRPr sz="696" b="1"/>
            </a:lvl7pPr>
            <a:lvl8pPr marL="1391196" indent="0">
              <a:buNone/>
              <a:defRPr sz="696" b="1"/>
            </a:lvl8pPr>
            <a:lvl9pPr marL="1589938" indent="0">
              <a:buNone/>
              <a:defRPr sz="69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75545" y="1089012"/>
            <a:ext cx="5377396" cy="1601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5005" y="730841"/>
            <a:ext cx="5403879" cy="358173"/>
          </a:xfrm>
        </p:spPr>
        <p:txBody>
          <a:bodyPr anchor="b"/>
          <a:lstStyle>
            <a:lvl1pPr marL="0" indent="0">
              <a:buNone/>
              <a:defRPr sz="1043" b="1"/>
            </a:lvl1pPr>
            <a:lvl2pPr marL="198743" indent="0">
              <a:buNone/>
              <a:defRPr sz="869" b="1"/>
            </a:lvl2pPr>
            <a:lvl3pPr marL="397485" indent="0">
              <a:buNone/>
              <a:defRPr sz="782" b="1"/>
            </a:lvl3pPr>
            <a:lvl4pPr marL="596228" indent="0">
              <a:buNone/>
              <a:defRPr sz="696" b="1"/>
            </a:lvl4pPr>
            <a:lvl5pPr marL="794969" indent="0">
              <a:buNone/>
              <a:defRPr sz="696" b="1"/>
            </a:lvl5pPr>
            <a:lvl6pPr marL="993711" indent="0">
              <a:buNone/>
              <a:defRPr sz="696" b="1"/>
            </a:lvl6pPr>
            <a:lvl7pPr marL="1192454" indent="0">
              <a:buNone/>
              <a:defRPr sz="696" b="1"/>
            </a:lvl7pPr>
            <a:lvl8pPr marL="1391196" indent="0">
              <a:buNone/>
              <a:defRPr sz="696" b="1"/>
            </a:lvl8pPr>
            <a:lvl9pPr marL="1589938" indent="0">
              <a:buNone/>
              <a:defRPr sz="696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35005" y="1089012"/>
            <a:ext cx="5403879" cy="1601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52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02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955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45" y="198757"/>
            <a:ext cx="4099664" cy="695643"/>
          </a:xfrm>
        </p:spPr>
        <p:txBody>
          <a:bodyPr anchor="b"/>
          <a:lstStyle>
            <a:lvl1pPr>
              <a:defRPr sz="139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03883" y="429258"/>
            <a:ext cx="6435001" cy="2118673"/>
          </a:xfrm>
        </p:spPr>
        <p:txBody>
          <a:bodyPr/>
          <a:lstStyle>
            <a:lvl1pPr>
              <a:defRPr sz="1391"/>
            </a:lvl1pPr>
            <a:lvl2pPr>
              <a:defRPr sz="1217"/>
            </a:lvl2pPr>
            <a:lvl3pPr>
              <a:defRPr sz="1043"/>
            </a:lvl3pPr>
            <a:lvl4pPr>
              <a:defRPr sz="869"/>
            </a:lvl4pPr>
            <a:lvl5pPr>
              <a:defRPr sz="869"/>
            </a:lvl5pPr>
            <a:lvl6pPr>
              <a:defRPr sz="869"/>
            </a:lvl6pPr>
            <a:lvl7pPr>
              <a:defRPr sz="869"/>
            </a:lvl7pPr>
            <a:lvl8pPr>
              <a:defRPr sz="869"/>
            </a:lvl8pPr>
            <a:lvl9pPr>
              <a:defRPr sz="86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545" y="894398"/>
            <a:ext cx="4099664" cy="1656982"/>
          </a:xfrm>
        </p:spPr>
        <p:txBody>
          <a:bodyPr/>
          <a:lstStyle>
            <a:lvl1pPr marL="0" indent="0">
              <a:buNone/>
              <a:defRPr sz="696"/>
            </a:lvl1pPr>
            <a:lvl2pPr marL="198743" indent="0">
              <a:buNone/>
              <a:defRPr sz="609"/>
            </a:lvl2pPr>
            <a:lvl3pPr marL="397485" indent="0">
              <a:buNone/>
              <a:defRPr sz="522"/>
            </a:lvl3pPr>
            <a:lvl4pPr marL="596228" indent="0">
              <a:buNone/>
              <a:defRPr sz="435"/>
            </a:lvl4pPr>
            <a:lvl5pPr marL="794969" indent="0">
              <a:buNone/>
              <a:defRPr sz="435"/>
            </a:lvl5pPr>
            <a:lvl6pPr marL="993711" indent="0">
              <a:buNone/>
              <a:defRPr sz="435"/>
            </a:lvl6pPr>
            <a:lvl7pPr marL="1192454" indent="0">
              <a:buNone/>
              <a:defRPr sz="435"/>
            </a:lvl7pPr>
            <a:lvl8pPr marL="1391196" indent="0">
              <a:buNone/>
              <a:defRPr sz="435"/>
            </a:lvl8pPr>
            <a:lvl9pPr marL="1589938" indent="0">
              <a:buNone/>
              <a:defRPr sz="43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353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5545" y="198757"/>
            <a:ext cx="4099664" cy="695643"/>
          </a:xfrm>
        </p:spPr>
        <p:txBody>
          <a:bodyPr anchor="b"/>
          <a:lstStyle>
            <a:lvl1pPr>
              <a:defRPr sz="139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03883" y="429258"/>
            <a:ext cx="6435001" cy="2118673"/>
          </a:xfrm>
        </p:spPr>
        <p:txBody>
          <a:bodyPr anchor="t"/>
          <a:lstStyle>
            <a:lvl1pPr marL="0" indent="0">
              <a:buNone/>
              <a:defRPr sz="1391"/>
            </a:lvl1pPr>
            <a:lvl2pPr marL="198743" indent="0">
              <a:buNone/>
              <a:defRPr sz="1217"/>
            </a:lvl2pPr>
            <a:lvl3pPr marL="397485" indent="0">
              <a:buNone/>
              <a:defRPr sz="1043"/>
            </a:lvl3pPr>
            <a:lvl4pPr marL="596228" indent="0">
              <a:buNone/>
              <a:defRPr sz="869"/>
            </a:lvl4pPr>
            <a:lvl5pPr marL="794969" indent="0">
              <a:buNone/>
              <a:defRPr sz="869"/>
            </a:lvl5pPr>
            <a:lvl6pPr marL="993711" indent="0">
              <a:buNone/>
              <a:defRPr sz="869"/>
            </a:lvl6pPr>
            <a:lvl7pPr marL="1192454" indent="0">
              <a:buNone/>
              <a:defRPr sz="869"/>
            </a:lvl7pPr>
            <a:lvl8pPr marL="1391196" indent="0">
              <a:buNone/>
              <a:defRPr sz="869"/>
            </a:lvl8pPr>
            <a:lvl9pPr marL="1589938" indent="0">
              <a:buNone/>
              <a:defRPr sz="86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5545" y="894398"/>
            <a:ext cx="4099664" cy="1656982"/>
          </a:xfrm>
        </p:spPr>
        <p:txBody>
          <a:bodyPr/>
          <a:lstStyle>
            <a:lvl1pPr marL="0" indent="0">
              <a:buNone/>
              <a:defRPr sz="696"/>
            </a:lvl1pPr>
            <a:lvl2pPr marL="198743" indent="0">
              <a:buNone/>
              <a:defRPr sz="609"/>
            </a:lvl2pPr>
            <a:lvl3pPr marL="397485" indent="0">
              <a:buNone/>
              <a:defRPr sz="522"/>
            </a:lvl3pPr>
            <a:lvl4pPr marL="596228" indent="0">
              <a:buNone/>
              <a:defRPr sz="435"/>
            </a:lvl4pPr>
            <a:lvl5pPr marL="794969" indent="0">
              <a:buNone/>
              <a:defRPr sz="435"/>
            </a:lvl5pPr>
            <a:lvl6pPr marL="993711" indent="0">
              <a:buNone/>
              <a:defRPr sz="435"/>
            </a:lvl6pPr>
            <a:lvl7pPr marL="1192454" indent="0">
              <a:buNone/>
              <a:defRPr sz="435"/>
            </a:lvl7pPr>
            <a:lvl8pPr marL="1391196" indent="0">
              <a:buNone/>
              <a:defRPr sz="435"/>
            </a:lvl8pPr>
            <a:lvl9pPr marL="1589938" indent="0">
              <a:buNone/>
              <a:defRPr sz="43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847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73893" y="158728"/>
            <a:ext cx="10963335" cy="576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893" y="793642"/>
            <a:ext cx="10963335" cy="1891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3889" y="2763247"/>
            <a:ext cx="2860000" cy="158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B3C8D-361F-4EB9-9064-BFB99EB9A3D9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10560" y="2763247"/>
            <a:ext cx="4290001" cy="158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7224" y="2763247"/>
            <a:ext cx="2860000" cy="158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250626-7732-4146-945B-B6401EB89B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462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397485" rtl="0" eaLnBrk="1" latinLnBrk="0" hangingPunct="1">
        <a:lnSpc>
          <a:spcPct val="90000"/>
        </a:lnSpc>
        <a:spcBef>
          <a:spcPct val="0"/>
        </a:spcBef>
        <a:buNone/>
        <a:defRPr sz="19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9371" indent="-99371" algn="l" defTabSz="397485" rtl="0" eaLnBrk="1" latinLnBrk="0" hangingPunct="1">
        <a:lnSpc>
          <a:spcPct val="90000"/>
        </a:lnSpc>
        <a:spcBef>
          <a:spcPts val="435"/>
        </a:spcBef>
        <a:buFont typeface="Arial" panose="020B0604020202020204" pitchFamily="34" charset="0"/>
        <a:buChar char="•"/>
        <a:defRPr sz="1217" kern="1200">
          <a:solidFill>
            <a:schemeClr val="tx1"/>
          </a:solidFill>
          <a:latin typeface="+mn-lt"/>
          <a:ea typeface="+mn-ea"/>
          <a:cs typeface="+mn-cs"/>
        </a:defRPr>
      </a:lvl1pPr>
      <a:lvl2pPr marL="298113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1043" kern="1200">
          <a:solidFill>
            <a:schemeClr val="tx1"/>
          </a:solidFill>
          <a:latin typeface="+mn-lt"/>
          <a:ea typeface="+mn-ea"/>
          <a:cs typeface="+mn-cs"/>
        </a:defRPr>
      </a:lvl2pPr>
      <a:lvl3pPr marL="496855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869" kern="1200">
          <a:solidFill>
            <a:schemeClr val="tx1"/>
          </a:solidFill>
          <a:latin typeface="+mn-lt"/>
          <a:ea typeface="+mn-ea"/>
          <a:cs typeface="+mn-cs"/>
        </a:defRPr>
      </a:lvl3pPr>
      <a:lvl4pPr marL="695598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4pPr>
      <a:lvl5pPr marL="894340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5pPr>
      <a:lvl6pPr marL="1093083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6pPr>
      <a:lvl7pPr marL="1291824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7pPr>
      <a:lvl8pPr marL="1490566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8pPr>
      <a:lvl9pPr marL="1689309" indent="-99371" algn="l" defTabSz="397485" rtl="0" eaLnBrk="1" latinLnBrk="0" hangingPunct="1">
        <a:lnSpc>
          <a:spcPct val="90000"/>
        </a:lnSpc>
        <a:spcBef>
          <a:spcPts val="217"/>
        </a:spcBef>
        <a:buFont typeface="Arial" panose="020B0604020202020204" pitchFamily="34" charset="0"/>
        <a:buChar char="•"/>
        <a:defRPr sz="7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1pPr>
      <a:lvl2pPr marL="198743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2pPr>
      <a:lvl3pPr marL="397485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3pPr>
      <a:lvl4pPr marL="596228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4pPr>
      <a:lvl5pPr marL="794969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5pPr>
      <a:lvl6pPr marL="993711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6pPr>
      <a:lvl7pPr marL="1192454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7pPr>
      <a:lvl8pPr marL="1391196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8pPr>
      <a:lvl9pPr marL="1589938" algn="l" defTabSz="397485" rtl="0" eaLnBrk="1" latinLnBrk="0" hangingPunct="1">
        <a:defRPr sz="7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>
            <a:extLst>
              <a:ext uri="{FF2B5EF4-FFF2-40B4-BE49-F238E27FC236}">
                <a16:creationId xmlns:a16="http://schemas.microsoft.com/office/drawing/2014/main" xmlns="" id="{9669D0D0-3222-432B-ACB3-DFB1BC667FA2}"/>
              </a:ext>
            </a:extLst>
          </p:cNvPr>
          <p:cNvGrpSpPr/>
          <p:nvPr/>
        </p:nvGrpSpPr>
        <p:grpSpPr>
          <a:xfrm>
            <a:off x="9" y="0"/>
            <a:ext cx="12711104" cy="2981742"/>
            <a:chOff x="2220810" y="4409621"/>
            <a:chExt cx="12711104" cy="2981742"/>
          </a:xfrm>
        </p:grpSpPr>
        <p:pic>
          <p:nvPicPr>
            <p:cNvPr id="27" name="Рисунок 26">
              <a:extLst>
                <a:ext uri="{FF2B5EF4-FFF2-40B4-BE49-F238E27FC236}">
                  <a16:creationId xmlns:a16="http://schemas.microsoft.com/office/drawing/2014/main" xmlns="" id="{754B0717-6292-4191-8D29-27166F8C3505}"/>
                </a:ext>
              </a:extLst>
            </p:cNvPr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73114" y="4409621"/>
              <a:ext cx="6058800" cy="2980800"/>
            </a:xfrm>
            <a:prstGeom prst="rect">
              <a:avLst/>
            </a:prstGeom>
          </p:spPr>
        </p:pic>
        <p:pic>
          <p:nvPicPr>
            <p:cNvPr id="28" name="Рисунок 27">
              <a:extLst>
                <a:ext uri="{FF2B5EF4-FFF2-40B4-BE49-F238E27FC236}">
                  <a16:creationId xmlns:a16="http://schemas.microsoft.com/office/drawing/2014/main" xmlns="" id="{DF269210-5DFF-4D48-913B-E7DC8C11B7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20810" y="4409622"/>
              <a:ext cx="6058746" cy="2981741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-47625" y="-28575"/>
            <a:ext cx="2696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A</a:t>
            </a:r>
            <a:endParaRPr lang="ru-RU" sz="11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517500" y="-28575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B</a:t>
            </a:r>
            <a:endParaRPr lang="ru-RU" sz="11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9134800" y="0"/>
            <a:ext cx="1572866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1000" dirty="0"/>
              <a:t>a=0.25,b=0.5,c=0.25,d=0.5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33481" y="0"/>
            <a:ext cx="1213794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000" dirty="0" smtClean="0"/>
              <a:t>a=1,b=1,c=1,d=0.25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val="21176510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4</Words>
  <Application>Microsoft Office PowerPoint</Application>
  <PresentationFormat>Произвольный</PresentationFormat>
  <Paragraphs>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 Воробьева</dc:creator>
  <cp:lastModifiedBy>yasana</cp:lastModifiedBy>
  <cp:revision>6</cp:revision>
  <dcterms:created xsi:type="dcterms:W3CDTF">2023-05-04T15:34:34Z</dcterms:created>
  <dcterms:modified xsi:type="dcterms:W3CDTF">2023-05-05T08:53:58Z</dcterms:modified>
</cp:coreProperties>
</file>